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8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3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8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7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5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6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0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7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2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6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nthropology.as.uky.edu/sites/default/files/KAD_art_DB_1890s_v2_fina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27744" r="45713" b="51460"/>
          <a:stretch/>
        </p:blipFill>
        <p:spPr bwMode="auto">
          <a:xfrm>
            <a:off x="381000" y="1828800"/>
            <a:ext cx="8305800" cy="32813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9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252"/>
            <a:ext cx="9144000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dapollack@att.net</cp:lastModifiedBy>
  <cp:revision>5</cp:revision>
  <dcterms:created xsi:type="dcterms:W3CDTF">2014-07-26T16:17:08Z</dcterms:created>
  <dcterms:modified xsi:type="dcterms:W3CDTF">2016-01-20T19:26:32Z</dcterms:modified>
</cp:coreProperties>
</file>