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371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07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401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13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8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359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877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32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235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93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41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31C40-BC37-46C1-B497-A87234C69AD1}" type="datetimeFigureOut">
              <a:rPr lang="en-US" smtClean="0"/>
              <a:t>8/2/2014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7C510-AE9A-45D7-A864-504794D38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ttp://anthropology.as.uky.edu/sites/default/files/KAD_art_Fourth_1867_f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615" r="71552" b="45954"/>
          <a:stretch/>
        </p:blipFill>
        <p:spPr bwMode="auto">
          <a:xfrm>
            <a:off x="990600" y="1447800"/>
            <a:ext cx="6477000" cy="438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03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</cp:revision>
  <dcterms:created xsi:type="dcterms:W3CDTF">2014-07-26T01:38:23Z</dcterms:created>
  <dcterms:modified xsi:type="dcterms:W3CDTF">2014-08-02T23:55:35Z</dcterms:modified>
</cp:coreProperties>
</file>