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1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3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577E-B6A0-42B9-B935-A102A612129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B838-9331-4D50-B528-1E6A4112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8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52"/>
            <a:ext cx="914400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52"/>
            <a:ext cx="914400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609600" y="873252"/>
            <a:ext cx="10591800" cy="5111496"/>
            <a:chOff x="-609600" y="873252"/>
            <a:chExt cx="10591800" cy="51114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73252"/>
              <a:ext cx="9144000" cy="5111496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 flipV="1">
              <a:off x="-609600" y="1828800"/>
              <a:ext cx="5562600" cy="2438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-609600" y="1828800"/>
              <a:ext cx="5562600" cy="3200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-609600" y="1828800"/>
              <a:ext cx="6019800" cy="152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53000" y="1828800"/>
              <a:ext cx="5029200" cy="3200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953000" y="1828800"/>
              <a:ext cx="5029200" cy="2438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52600" y="1143000"/>
            <a:ext cx="5295900" cy="2555748"/>
            <a:chOff x="-609600" y="873252"/>
            <a:chExt cx="10591800" cy="51114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73252"/>
              <a:ext cx="9144000" cy="5111496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 flipV="1">
              <a:off x="-609600" y="1828800"/>
              <a:ext cx="5562600" cy="2438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-609600" y="1828800"/>
              <a:ext cx="5562600" cy="3200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-609600" y="1828800"/>
              <a:ext cx="6019800" cy="152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953000" y="1828800"/>
              <a:ext cx="5029200" cy="3200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953000" y="1828800"/>
              <a:ext cx="5029200" cy="2438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7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5725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46123" y="449263"/>
            <a:ext cx="3119120" cy="2286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7953375" y="2735263"/>
            <a:ext cx="619125" cy="2190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??"/>
                <a:cs typeface="Times New Roman" pitchFamily="18" charset="0"/>
              </a:rPr>
              <a:t>Vignette 3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0775" y="1761288"/>
            <a:ext cx="2286000" cy="906145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057650" y="2681969"/>
            <a:ext cx="619125" cy="2190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??"/>
                <a:cs typeface="Times New Roman" pitchFamily="18" charset="0"/>
              </a:rPr>
              <a:t>Vignette 2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8850" y="2678752"/>
            <a:ext cx="781050" cy="504825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2" y="469406"/>
            <a:ext cx="1819275" cy="2667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824037" y="457200"/>
            <a:ext cx="628650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??"/>
                <a:cs typeface="Times New Roman" pitchFamily="18" charset="0"/>
              </a:rPr>
              <a:t>Vignette 1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5375" y="3094355"/>
            <a:ext cx="1390650" cy="129032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009900" y="2974975"/>
            <a:ext cx="619125" cy="2190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??"/>
                <a:cs typeface="Times New Roman" pitchFamily="18" charset="0"/>
              </a:rPr>
              <a:t>Vignette 5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819275" y="4384675"/>
            <a:ext cx="666750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??"/>
                <a:cs typeface="Times New Roman" pitchFamily="18" charset="0"/>
              </a:rPr>
              <a:t>Vignette  4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2275" y="4276725"/>
            <a:ext cx="1657350" cy="9525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57760" y="4038600"/>
            <a:ext cx="638175" cy="2286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??"/>
                <a:cs typeface="Times New Roman" pitchFamily="18" charset="0"/>
              </a:rPr>
              <a:t>Vignette 5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David</cp:lastModifiedBy>
  <cp:revision>5</cp:revision>
  <dcterms:created xsi:type="dcterms:W3CDTF">2014-07-26T19:49:14Z</dcterms:created>
  <dcterms:modified xsi:type="dcterms:W3CDTF">2016-01-22T23:02:12Z</dcterms:modified>
</cp:coreProperties>
</file>