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8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3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8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7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5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6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0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7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2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FE934-4347-44DA-B75D-EE55E81D6AE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6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>
            <a:spLocks noChangeAspect="1"/>
          </p:cNvSpPr>
          <p:nvPr/>
        </p:nvSpPr>
        <p:spPr>
          <a:xfrm>
            <a:off x="990600" y="762000"/>
            <a:ext cx="7315200" cy="5351093"/>
          </a:xfrm>
          <a:prstGeom prst="rect">
            <a:avLst/>
          </a:prstGeom>
          <a:blipFill>
            <a:blip r:embed="rId2" cstate="print"/>
            <a:srcRect/>
            <a:stretch>
              <a:fillRect l="-175154" t="-427" b="-109743"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6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252"/>
            <a:ext cx="9144000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dapollack@att.net</cp:lastModifiedBy>
  <cp:revision>6</cp:revision>
  <dcterms:created xsi:type="dcterms:W3CDTF">2014-07-26T16:17:08Z</dcterms:created>
  <dcterms:modified xsi:type="dcterms:W3CDTF">2016-01-20T19:50:46Z</dcterms:modified>
</cp:coreProperties>
</file>