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1C40-BC37-46C1-B497-A87234C69AD1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C510-AE9A-45D7-A864-504794D38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thropology.as.uky.edu/sites/default/files/KAD_art_Fourth_1867_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8" t="44168" r="32751" b="27916"/>
          <a:stretch/>
        </p:blipFill>
        <p:spPr bwMode="auto">
          <a:xfrm>
            <a:off x="990600" y="914400"/>
            <a:ext cx="745464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thropology.as.uky.edu/sites/default/files/KAD_art_Fourth_1867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6175" cy="49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</cp:lastModifiedBy>
  <cp:revision>7</cp:revision>
  <dcterms:created xsi:type="dcterms:W3CDTF">2014-07-26T01:38:23Z</dcterms:created>
  <dcterms:modified xsi:type="dcterms:W3CDTF">2016-01-23T17:17:14Z</dcterms:modified>
</cp:coreProperties>
</file>