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0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8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nthropology.as.uky.edu/sites/default/files/KAD_art_Fourth_1867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98" t="19332" b="35513"/>
          <a:stretch/>
        </p:blipFill>
        <p:spPr bwMode="auto">
          <a:xfrm>
            <a:off x="1295400" y="1143000"/>
            <a:ext cx="5715000" cy="47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59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2014-07-26T01:38:23Z</dcterms:created>
  <dcterms:modified xsi:type="dcterms:W3CDTF">2014-08-02T17:11:27Z</dcterms:modified>
</cp:coreProperties>
</file>