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4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3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8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7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5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6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7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0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7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2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E934-4347-44DA-B75D-EE55E81D6AE4}" type="datetimeFigureOut">
              <a:rPr lang="en-US" smtClean="0"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18030-19BD-4492-B2CF-DD2BC1FB9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6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ATA\judy projects\davis bottom\Picture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154" b="44407"/>
          <a:stretch/>
        </p:blipFill>
        <p:spPr bwMode="auto">
          <a:xfrm>
            <a:off x="2535237" y="390525"/>
            <a:ext cx="4073525" cy="60769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1697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dapollack@att.net</cp:lastModifiedBy>
  <cp:revision>2</cp:revision>
  <dcterms:created xsi:type="dcterms:W3CDTF">2014-07-26T16:17:08Z</dcterms:created>
  <dcterms:modified xsi:type="dcterms:W3CDTF">2014-12-09T22:12:02Z</dcterms:modified>
</cp:coreProperties>
</file>