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7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FE934-4347-44DA-B75D-EE55E81D6AE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8030-19BD-4492-B2CF-DD2BC1FB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6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nthropology.as.uky.edu/sites/default/files/KAD_art_DB_1890s_v2_fina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t="47638" r="65046" b="43475"/>
          <a:stretch/>
        </p:blipFill>
        <p:spPr bwMode="auto">
          <a:xfrm>
            <a:off x="1447800" y="838200"/>
            <a:ext cx="6553200" cy="464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2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wynn\AppData\Local\Microsoft\Windows\Temporary Internet Files\Content.IE5\LP266GXW\walton scen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0" t="78502"/>
          <a:stretch/>
        </p:blipFill>
        <p:spPr bwMode="auto">
          <a:xfrm>
            <a:off x="2576512" y="2266633"/>
            <a:ext cx="3990975" cy="23247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26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nthropology.as.uky.edu/sites/default/files/KAD_art_DB_1890s_v2_f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9030"/>
            <a:ext cx="8229600" cy="4599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8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1891" y="1198418"/>
            <a:ext cx="8229600" cy="4599940"/>
            <a:chOff x="581891" y="1198418"/>
            <a:chExt cx="8229600" cy="4599940"/>
          </a:xfrm>
        </p:grpSpPr>
        <p:pic>
          <p:nvPicPr>
            <p:cNvPr id="2" name="Picture 1" descr="http://anthropology.as.uky.edu/sites/default/files/KAD_art_DB_1890s_v2_final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891" y="1198418"/>
              <a:ext cx="8229600" cy="459994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 flipV="1">
              <a:off x="3200400" y="3657600"/>
              <a:ext cx="17526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752600" y="2971800"/>
              <a:ext cx="1295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209800" y="3657600"/>
              <a:ext cx="8382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297382" y="2971800"/>
              <a:ext cx="1884218" cy="6442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David</cp:lastModifiedBy>
  <cp:revision>9</cp:revision>
  <dcterms:created xsi:type="dcterms:W3CDTF">2014-07-26T16:17:08Z</dcterms:created>
  <dcterms:modified xsi:type="dcterms:W3CDTF">2016-01-22T22:42:48Z</dcterms:modified>
</cp:coreProperties>
</file>