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0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8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7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3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31C40-BC37-46C1-B497-A87234C69AD1}" type="datetimeFigureOut">
              <a:rPr lang="en-US" smtClean="0"/>
              <a:t>8/1/2014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anthropology.as.uky.edu/sites/default/files/KAD_art_Fourth_1867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3" t="71827" r="21767" b="-1"/>
          <a:stretch/>
        </p:blipFill>
        <p:spPr bwMode="auto">
          <a:xfrm>
            <a:off x="381000" y="2133600"/>
            <a:ext cx="829870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73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avis bottom\KAD_art_Fourth_1867_rough gui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846287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7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2014-07-26T01:38:23Z</dcterms:created>
  <dcterms:modified xsi:type="dcterms:W3CDTF">2014-08-02T02:36:17Z</dcterms:modified>
</cp:coreProperties>
</file>